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2" r:id="rId5"/>
    <p:sldId id="265" r:id="rId6"/>
    <p:sldId id="266" r:id="rId7"/>
    <p:sldId id="267" r:id="rId8"/>
    <p:sldId id="268" r:id="rId9"/>
    <p:sldId id="269" r:id="rId10"/>
    <p:sldId id="270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1500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15.02.2018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15.02.2018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15.02.2018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15.02.2018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Марат\Desktop\фон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980728"/>
            <a:ext cx="8229600" cy="1143000"/>
          </a:xfrm>
        </p:spPr>
        <p:txBody>
          <a:bodyPr>
            <a:noAutofit/>
          </a:bodyPr>
          <a:lstStyle/>
          <a:p>
            <a:r>
              <a:rPr lang="ru-RU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«Снижение уровня заболеваемости дошкольников через обучение скандинавской ходьбе с палками в процессе ознакомления с родным краем»</a:t>
            </a:r>
            <a:endParaRPr lang="ru-RU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sz="half" idx="1"/>
          </p:nvPr>
        </p:nvSpPr>
        <p:spPr>
          <a:xfrm>
            <a:off x="755576" y="2852936"/>
            <a:ext cx="4038600" cy="864095"/>
          </a:xfrm>
        </p:spPr>
        <p:txBody>
          <a:bodyPr/>
          <a:lstStyle/>
          <a:p>
            <a:pPr algn="ctr">
              <a:buNone/>
            </a:pPr>
            <a:r>
              <a:rPr lang="ru-RU" sz="4000" dirty="0" smtClean="0">
                <a:solidFill>
                  <a:schemeClr val="tx1"/>
                </a:solidFill>
              </a:rPr>
              <a:t>«Родной край»</a:t>
            </a:r>
          </a:p>
          <a:p>
            <a:endParaRPr lang="ru-RU" dirty="0" smtClean="0">
              <a:solidFill>
                <a:schemeClr val="tx1"/>
              </a:solidFill>
            </a:endParaRPr>
          </a:p>
          <a:p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sz="half" idx="2"/>
          </p:nvPr>
        </p:nvSpPr>
        <p:spPr>
          <a:xfrm>
            <a:off x="4139952" y="2636912"/>
            <a:ext cx="4536504" cy="2736304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ru-RU" sz="3600" dirty="0" smtClean="0"/>
              <a:t>«Обучение скандинавской ходьбе с палками» </a:t>
            </a:r>
            <a:endParaRPr lang="ru-RU" sz="3600" dirty="0"/>
          </a:p>
        </p:txBody>
      </p:sp>
      <p:sp>
        <p:nvSpPr>
          <p:cNvPr id="7" name="TextBox 6"/>
          <p:cNvSpPr txBox="1"/>
          <p:nvPr/>
        </p:nvSpPr>
        <p:spPr>
          <a:xfrm>
            <a:off x="1115616" y="4941168"/>
            <a:ext cx="7056784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Сроки реализации программ 2016-2019гг.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Круговая стрелка 18"/>
          <p:cNvSpPr/>
          <p:nvPr/>
        </p:nvSpPr>
        <p:spPr>
          <a:xfrm flipH="1">
            <a:off x="3203848" y="2060848"/>
            <a:ext cx="1368152" cy="1512168"/>
          </a:xfrm>
          <a:prstGeom prst="circular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1" name="Круговая стрелка 20"/>
          <p:cNvSpPr/>
          <p:nvPr/>
        </p:nvSpPr>
        <p:spPr>
          <a:xfrm>
            <a:off x="4716016" y="2060848"/>
            <a:ext cx="1440160" cy="1512168"/>
          </a:xfrm>
          <a:prstGeom prst="circular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Марат\Desktop\фон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1029" y="0"/>
            <a:ext cx="9155029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908720"/>
            <a:ext cx="8229600" cy="2232248"/>
          </a:xfrm>
        </p:spPr>
        <p:txBody>
          <a:bodyPr>
            <a:noAutofit/>
          </a:bodyPr>
          <a:lstStyle/>
          <a:p>
            <a:r>
              <a:rPr lang="ru-RU" sz="3600" smtClean="0"/>
              <a:t>фото</a:t>
            </a:r>
            <a:endParaRPr lang="ru-RU" sz="3600" dirty="0"/>
          </a:p>
        </p:txBody>
      </p:sp>
      <p:sp>
        <p:nvSpPr>
          <p:cNvPr id="5" name="TextBox 4"/>
          <p:cNvSpPr txBox="1"/>
          <p:nvPr/>
        </p:nvSpPr>
        <p:spPr>
          <a:xfrm>
            <a:off x="827584" y="3212976"/>
            <a:ext cx="72728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 descr="C:\Users\Марат\Desktop\фон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1029" y="0"/>
            <a:ext cx="9155029" cy="6858000"/>
          </a:xfrm>
          <a:prstGeom prst="rect">
            <a:avLst/>
          </a:prstGeom>
          <a:noFill/>
        </p:spPr>
      </p:pic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692696"/>
            <a:ext cx="8229600" cy="108012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Мониторинг</a:t>
            </a:r>
            <a:br>
              <a:rPr lang="ru-RU" dirty="0" smtClean="0"/>
            </a:br>
            <a:r>
              <a:rPr lang="ru-RU" dirty="0" smtClean="0"/>
              <a:t>2 раза в год (сентябрь, апрель)</a:t>
            </a: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«Родной край»</a:t>
            </a:r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ru-RU" dirty="0" smtClean="0"/>
              <a:t>«Скандинавская …»</a:t>
            </a:r>
            <a:endParaRPr lang="ru-RU" dirty="0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2910309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dirty="0" smtClean="0"/>
              <a:t>Исследование уровня физических качеств:</a:t>
            </a:r>
          </a:p>
          <a:p>
            <a:pPr>
              <a:buFont typeface="Wingdings" pitchFamily="2" charset="2"/>
              <a:buChar char="ü"/>
            </a:pP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Гибкость</a:t>
            </a:r>
          </a:p>
          <a:p>
            <a:pPr>
              <a:buFont typeface="Wingdings" pitchFamily="2" charset="2"/>
              <a:buChar char="ü"/>
            </a:pP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Челночный бег</a:t>
            </a:r>
          </a:p>
          <a:p>
            <a:pPr>
              <a:buFont typeface="Wingdings" pitchFamily="2" charset="2"/>
              <a:buChar char="ü"/>
            </a:pP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Бег на 10 м.</a:t>
            </a:r>
          </a:p>
          <a:p>
            <a:pPr>
              <a:buFont typeface="Wingdings" pitchFamily="2" charset="2"/>
              <a:buChar char="ü"/>
            </a:pP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Подъем туловища</a:t>
            </a:r>
          </a:p>
          <a:p>
            <a:pPr>
              <a:buFont typeface="Wingdings" pitchFamily="2" charset="2"/>
              <a:buChar char="ü"/>
            </a:pP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Метание вдаль</a:t>
            </a:r>
          </a:p>
          <a:p>
            <a:pPr>
              <a:buFont typeface="Wingdings" pitchFamily="2" charset="2"/>
              <a:buChar char="ü"/>
            </a:pP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Прыжки в длину с места</a:t>
            </a:r>
            <a:endParaRPr lang="ru-RU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9" name="Содержимое 8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2838301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Направления:</a:t>
            </a:r>
          </a:p>
          <a:p>
            <a:pPr>
              <a:buFont typeface="Wingdings" pitchFamily="2" charset="2"/>
              <a:buChar char="ü"/>
            </a:pPr>
            <a:r>
              <a:rPr lang="ru-RU" dirty="0" smtClean="0"/>
              <a:t>Родной город</a:t>
            </a:r>
          </a:p>
          <a:p>
            <a:pPr>
              <a:buFont typeface="Wingdings" pitchFamily="2" charset="2"/>
              <a:buChar char="ü"/>
            </a:pPr>
            <a:r>
              <a:rPr lang="ru-RU" dirty="0" smtClean="0"/>
              <a:t>Н</a:t>
            </a:r>
            <a:r>
              <a:rPr lang="ru-RU" dirty="0" smtClean="0"/>
              <a:t>ароды нашего края</a:t>
            </a:r>
          </a:p>
          <a:p>
            <a:pPr>
              <a:buFont typeface="Wingdings" pitchFamily="2" charset="2"/>
              <a:buChar char="ü"/>
            </a:pPr>
            <a:r>
              <a:rPr lang="ru-RU" dirty="0" smtClean="0"/>
              <a:t>Природа родного края</a:t>
            </a:r>
          </a:p>
          <a:p>
            <a:pPr>
              <a:buFont typeface="Wingdings" pitchFamily="2" charset="2"/>
              <a:buChar char="ü"/>
            </a:pPr>
            <a:r>
              <a:rPr lang="ru-RU" dirty="0" smtClean="0"/>
              <a:t>Животные нашего края</a:t>
            </a:r>
          </a:p>
          <a:p>
            <a:pPr>
              <a:buFont typeface="Wingdings" pitchFamily="2" charset="2"/>
              <a:buChar char="ü"/>
            </a:pPr>
            <a:r>
              <a:rPr lang="ru-RU" dirty="0" smtClean="0"/>
              <a:t>Водоемы нашего края</a:t>
            </a:r>
          </a:p>
          <a:p>
            <a:pPr>
              <a:buNone/>
            </a:pPr>
            <a:endParaRPr lang="ru-RU" dirty="0" smtClean="0"/>
          </a:p>
          <a:p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899592" y="5085184"/>
            <a:ext cx="7272808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Обследование познавательных процессов</a:t>
            </a:r>
          </a:p>
          <a:p>
            <a:pPr>
              <a:buFont typeface="Arial" pitchFamily="34" charset="0"/>
              <a:buChar char="•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Исследование уровня заболеваемости групп-участников эксперимента</a:t>
            </a:r>
          </a:p>
          <a:p>
            <a:pPr>
              <a:buFont typeface="Arial" pitchFamily="34" charset="0"/>
              <a:buChar char="•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Измерение антропометрических данных  групп –участников эксперимента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2" descr="C:\Users\Марат\Desktop\фон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1029" y="0"/>
            <a:ext cx="9155029" cy="6858000"/>
          </a:xfrm>
          <a:prstGeom prst="rect">
            <a:avLst/>
          </a:prstGeom>
          <a:noFill/>
        </p:spPr>
      </p:pic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457200" y="692696"/>
            <a:ext cx="8229600" cy="1080120"/>
          </a:xfrm>
        </p:spPr>
        <p:txBody>
          <a:bodyPr/>
          <a:lstStyle/>
          <a:p>
            <a:r>
              <a:rPr lang="ru-RU" dirty="0" smtClean="0"/>
              <a:t>Участники эксперимента</a:t>
            </a:r>
            <a:endParaRPr lang="ru-RU" dirty="0"/>
          </a:p>
        </p:txBody>
      </p:sp>
      <p:sp>
        <p:nvSpPr>
          <p:cNvPr id="11" name="Текст 10"/>
          <p:cNvSpPr>
            <a:spLocks noGrp="1"/>
          </p:cNvSpPr>
          <p:nvPr>
            <p:ph type="body" idx="1"/>
          </p:nvPr>
        </p:nvSpPr>
        <p:spPr>
          <a:xfrm>
            <a:off x="827584" y="1535113"/>
            <a:ext cx="3669804" cy="813767"/>
          </a:xfrm>
        </p:spPr>
        <p:txBody>
          <a:bodyPr>
            <a:normAutofit/>
          </a:bodyPr>
          <a:lstStyle/>
          <a:p>
            <a:r>
              <a:rPr lang="ru-RU" sz="2800" dirty="0" smtClean="0"/>
              <a:t>Контрольные группы</a:t>
            </a:r>
            <a:endParaRPr lang="ru-RU" sz="2800" dirty="0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3"/>
          </p:nvPr>
        </p:nvSpPr>
        <p:spPr>
          <a:xfrm>
            <a:off x="4645025" y="1628801"/>
            <a:ext cx="3959423" cy="1080120"/>
          </a:xfrm>
        </p:spPr>
        <p:txBody>
          <a:bodyPr>
            <a:noAutofit/>
          </a:bodyPr>
          <a:lstStyle/>
          <a:p>
            <a:r>
              <a:rPr lang="ru-RU" sz="2800" dirty="0" smtClean="0"/>
              <a:t>Экспериментальные группы</a:t>
            </a:r>
            <a:endParaRPr lang="ru-RU" sz="2800" dirty="0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645025" y="2636911"/>
            <a:ext cx="3527375" cy="3489251"/>
          </a:xfrm>
        </p:spPr>
        <p:txBody>
          <a:bodyPr>
            <a:normAutofit/>
          </a:bodyPr>
          <a:lstStyle/>
          <a:p>
            <a:r>
              <a:rPr lang="ru-RU" dirty="0" smtClean="0"/>
              <a:t>2 средняя группа «Шалунишки»</a:t>
            </a:r>
          </a:p>
          <a:p>
            <a:r>
              <a:rPr lang="ru-RU" dirty="0" smtClean="0"/>
              <a:t>3 средняя группа «Сказка»</a:t>
            </a:r>
          </a:p>
          <a:p>
            <a:r>
              <a:rPr lang="ru-RU" dirty="0" smtClean="0"/>
              <a:t>2 ст.гр. «Страна чудес»</a:t>
            </a:r>
          </a:p>
          <a:p>
            <a:r>
              <a:rPr lang="ru-RU" dirty="0" smtClean="0"/>
              <a:t>3 ст.гр.«Веселая карусель»</a:t>
            </a:r>
          </a:p>
          <a:p>
            <a:r>
              <a:rPr lang="ru-RU" dirty="0" smtClean="0"/>
              <a:t>1 </a:t>
            </a:r>
            <a:r>
              <a:rPr lang="ru-RU" dirty="0" err="1" smtClean="0"/>
              <a:t>подг.гр</a:t>
            </a:r>
            <a:r>
              <a:rPr lang="ru-RU" dirty="0" smtClean="0"/>
              <a:t>. «Непоседы»</a:t>
            </a:r>
            <a:endParaRPr lang="ru-RU" dirty="0"/>
          </a:p>
        </p:txBody>
      </p:sp>
      <p:sp>
        <p:nvSpPr>
          <p:cNvPr id="14" name="Содержимое 13"/>
          <p:cNvSpPr>
            <a:spLocks noGrp="1"/>
          </p:cNvSpPr>
          <p:nvPr>
            <p:ph sz="half" idx="2"/>
          </p:nvPr>
        </p:nvSpPr>
        <p:spPr>
          <a:xfrm>
            <a:off x="899592" y="2276872"/>
            <a:ext cx="3597796" cy="3849291"/>
          </a:xfrm>
        </p:spPr>
        <p:txBody>
          <a:bodyPr/>
          <a:lstStyle/>
          <a:p>
            <a:r>
              <a:rPr lang="ru-RU" dirty="0" smtClean="0"/>
              <a:t>1 ср.гр. «Солнышки»</a:t>
            </a:r>
          </a:p>
          <a:p>
            <a:r>
              <a:rPr lang="ru-RU" dirty="0" smtClean="0"/>
              <a:t>1 ст.гр.»Колокольчики»</a:t>
            </a:r>
          </a:p>
          <a:p>
            <a:r>
              <a:rPr lang="ru-RU" dirty="0" smtClean="0"/>
              <a:t>2 </a:t>
            </a:r>
            <a:r>
              <a:rPr lang="ru-RU" dirty="0" err="1" smtClean="0"/>
              <a:t>подг.гр</a:t>
            </a:r>
            <a:r>
              <a:rPr lang="ru-RU" dirty="0" smtClean="0"/>
              <a:t> «Алые паруса»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2" descr="C:\Users\Марат\Desktop\фон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1029" y="0"/>
            <a:ext cx="9155029" cy="6858000"/>
          </a:xfrm>
          <a:prstGeom prst="rect">
            <a:avLst/>
          </a:prstGeom>
          <a:noFill/>
        </p:spPr>
      </p:pic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Формы отчетности</a:t>
            </a:r>
            <a:endParaRPr lang="ru-RU" dirty="0"/>
          </a:p>
        </p:txBody>
      </p:sp>
      <p:sp>
        <p:nvSpPr>
          <p:cNvPr id="10" name="Содержимое 9"/>
          <p:cNvSpPr>
            <a:spLocks noGrp="1"/>
          </p:cNvSpPr>
          <p:nvPr>
            <p:ph sz="quarter" idx="4"/>
          </p:nvPr>
        </p:nvSpPr>
        <p:spPr>
          <a:xfrm>
            <a:off x="395536" y="1412776"/>
            <a:ext cx="8496944" cy="5040560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Статьи</a:t>
            </a:r>
          </a:p>
          <a:p>
            <a:pPr>
              <a:buNone/>
            </a:pPr>
            <a:r>
              <a:rPr lang="ru-RU" dirty="0" smtClean="0"/>
              <a:t>1.«Проблема подготовки педагогов МАДОУ ЦРР ДС №15 «дельфин» г.Янаул к инновационной деятельности в условиях реализации ФГОС»</a:t>
            </a:r>
          </a:p>
          <a:p>
            <a:pPr>
              <a:buNone/>
            </a:pPr>
            <a:r>
              <a:rPr lang="ru-RU" dirty="0" smtClean="0"/>
              <a:t>2. «Обследование познавательных процессов у воспитанников 4-7 лет в рамках инновационной площадки</a:t>
            </a:r>
          </a:p>
          <a:p>
            <a:pPr>
              <a:buNone/>
            </a:pPr>
            <a:r>
              <a:rPr lang="ru-RU" dirty="0" smtClean="0"/>
              <a:t>3.«Обследование уровня физических качеств у воспитанников 4-7 лет в рамках инновационной площадки»</a:t>
            </a:r>
          </a:p>
          <a:p>
            <a:pPr>
              <a:buNone/>
            </a:pPr>
            <a:r>
              <a:rPr lang="ru-RU" dirty="0" smtClean="0"/>
              <a:t>4.«Новый вид оздоровления – скандинавская ходьба с палками»</a:t>
            </a:r>
          </a:p>
          <a:p>
            <a:r>
              <a:rPr lang="ru-RU" dirty="0" smtClean="0"/>
              <a:t>Выступления на заседании кафедры </a:t>
            </a:r>
            <a:r>
              <a:rPr lang="ru-RU" dirty="0" err="1" smtClean="0"/>
              <a:t>Бирского</a:t>
            </a:r>
            <a:r>
              <a:rPr lang="ru-RU" dirty="0" smtClean="0"/>
              <a:t> филиала БГУ</a:t>
            </a:r>
          </a:p>
          <a:p>
            <a:r>
              <a:rPr lang="ru-RU" dirty="0" smtClean="0"/>
              <a:t>Официальный сайт  ДОУ</a:t>
            </a:r>
          </a:p>
          <a:p>
            <a:r>
              <a:rPr lang="ru-RU" dirty="0" smtClean="0"/>
              <a:t>Родительские собрания в ДОУ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Марат\Desktop\фон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1029" y="0"/>
            <a:ext cx="9155029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64704"/>
            <a:ext cx="8229600" cy="1584176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Обобщение и распространение опыта работы инновационной площадки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899592" y="2348880"/>
            <a:ext cx="7272808" cy="43088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Семинары-практикумы с родителями (законными представителями), педагогами</a:t>
            </a:r>
          </a:p>
          <a:p>
            <a:pPr>
              <a:buFont typeface="Arial" pitchFamily="34" charset="0"/>
              <a:buChar char="•"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Мастер-классы</a:t>
            </a:r>
          </a:p>
          <a:p>
            <a:pPr>
              <a:buFont typeface="Arial" pitchFamily="34" charset="0"/>
              <a:buChar char="•"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Родительские собрания</a:t>
            </a:r>
          </a:p>
          <a:p>
            <a:pPr>
              <a:buFont typeface="Arial" pitchFamily="34" charset="0"/>
              <a:buChar char="•"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Анкетирование родителей по теме инновационной работы</a:t>
            </a:r>
          </a:p>
          <a:p>
            <a:pPr>
              <a:buFont typeface="Arial" pitchFamily="34" charset="0"/>
              <a:buChar char="•"/>
            </a:pP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Фотоотчеты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на сайте ДОУ</a:t>
            </a:r>
          </a:p>
          <a:p>
            <a:pPr>
              <a:buFont typeface="Arial" pitchFamily="34" charset="0"/>
              <a:buChar char="•"/>
            </a:pP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 descr="C:\Users\Марат\Desktop\фон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1029" y="0"/>
            <a:ext cx="9155029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64704"/>
            <a:ext cx="8229600" cy="1944216"/>
          </a:xfrm>
        </p:spPr>
        <p:txBody>
          <a:bodyPr>
            <a:normAutofit/>
          </a:bodyPr>
          <a:lstStyle/>
          <a:p>
            <a:endParaRPr lang="ru-RU" dirty="0"/>
          </a:p>
        </p:txBody>
      </p:sp>
      <p:pic>
        <p:nvPicPr>
          <p:cNvPr id="2050" name="Picture 2" descr="C:\Users\Марат\Desktop\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188640"/>
            <a:ext cx="4258444" cy="3024336"/>
          </a:xfrm>
          <a:prstGeom prst="rect">
            <a:avLst/>
          </a:prstGeom>
          <a:noFill/>
        </p:spPr>
      </p:pic>
      <p:pic>
        <p:nvPicPr>
          <p:cNvPr id="2051" name="Picture 3" descr="C:\Users\Марат\Desktop\2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72000" y="188640"/>
            <a:ext cx="4392488" cy="3024336"/>
          </a:xfrm>
          <a:prstGeom prst="rect">
            <a:avLst/>
          </a:prstGeom>
          <a:noFill/>
        </p:spPr>
      </p:pic>
      <p:pic>
        <p:nvPicPr>
          <p:cNvPr id="2053" name="Picture 5" descr="C:\Users\Марат\Desktop\5.jpg"/>
          <p:cNvPicPr>
            <a:picLocks noGrp="1" noChangeAspect="1" noChangeArrowheads="1"/>
          </p:cNvPicPr>
          <p:nvPr>
            <p:ph idx="1"/>
          </p:nvPr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123728" y="3415678"/>
            <a:ext cx="5747698" cy="323595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Марат\Desktop\фон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1029" y="0"/>
            <a:ext cx="9155029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908720"/>
            <a:ext cx="8229600" cy="2232248"/>
          </a:xfrm>
        </p:spPr>
        <p:txBody>
          <a:bodyPr>
            <a:noAutofit/>
          </a:bodyPr>
          <a:lstStyle/>
          <a:p>
            <a:r>
              <a:rPr lang="ru-RU" sz="3600" dirty="0" smtClean="0"/>
              <a:t>«Развитие конвергентного мышления у детей 4-7 лет посредством организации игры в шахматы с использованием </a:t>
            </a:r>
            <a:r>
              <a:rPr lang="ru-RU" sz="3600" dirty="0" err="1" smtClean="0"/>
              <a:t>ИКТ-технологий</a:t>
            </a:r>
            <a:r>
              <a:rPr lang="ru-RU" sz="3600" dirty="0" smtClean="0"/>
              <a:t>»</a:t>
            </a:r>
            <a:endParaRPr lang="ru-RU" sz="3600" dirty="0"/>
          </a:p>
        </p:txBody>
      </p:sp>
      <p:sp>
        <p:nvSpPr>
          <p:cNvPr id="5" name="TextBox 4"/>
          <p:cNvSpPr txBox="1"/>
          <p:nvPr/>
        </p:nvSpPr>
        <p:spPr>
          <a:xfrm>
            <a:off x="827584" y="3212976"/>
            <a:ext cx="7272808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Основание</a:t>
            </a:r>
          </a:p>
          <a:p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Программа «Развитие шахмат в Российской Федерации на 2011-2018 года»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Марат\Desktop\фон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1029" y="0"/>
            <a:ext cx="9155029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908720"/>
            <a:ext cx="8229600" cy="2232248"/>
          </a:xfrm>
        </p:spPr>
        <p:txBody>
          <a:bodyPr>
            <a:noAutofit/>
          </a:bodyPr>
          <a:lstStyle/>
          <a:p>
            <a:r>
              <a:rPr lang="ru-RU" sz="3600" dirty="0" smtClean="0"/>
              <a:t>Программа «»</a:t>
            </a:r>
            <a:endParaRPr lang="ru-RU" sz="3600" dirty="0"/>
          </a:p>
        </p:txBody>
      </p:sp>
      <p:sp>
        <p:nvSpPr>
          <p:cNvPr id="5" name="TextBox 4"/>
          <p:cNvSpPr txBox="1"/>
          <p:nvPr/>
        </p:nvSpPr>
        <p:spPr>
          <a:xfrm>
            <a:off x="827584" y="3212976"/>
            <a:ext cx="7272808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Основание</a:t>
            </a:r>
          </a:p>
          <a:p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Программа «Развитие шахмат в Российской Федерации на 2011-2018 года»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Марат\Desktop\фон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1029" y="0"/>
            <a:ext cx="9155029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908720"/>
            <a:ext cx="8229600" cy="2160240"/>
          </a:xfrm>
        </p:spPr>
        <p:txBody>
          <a:bodyPr>
            <a:noAutofit/>
          </a:bodyPr>
          <a:lstStyle/>
          <a:p>
            <a:r>
              <a:rPr lang="ru-RU" sz="3600" dirty="0" smtClean="0"/>
              <a:t>Познавательно-интеллектуальное развлечение для детей дошкольного возраста</a:t>
            </a:r>
            <a:br>
              <a:rPr lang="ru-RU" sz="3600" dirty="0" smtClean="0"/>
            </a:br>
            <a:r>
              <a:rPr lang="ru-RU" sz="3600" dirty="0" smtClean="0"/>
              <a:t> </a:t>
            </a:r>
            <a:r>
              <a:rPr lang="ru-RU" sz="3600" dirty="0" smtClean="0"/>
              <a:t>«Шахматный турнир»</a:t>
            </a:r>
            <a:endParaRPr lang="ru-RU" sz="36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242</TotalTime>
  <Words>306</Words>
  <Application>Microsoft Office PowerPoint</Application>
  <PresentationFormat>Экран (4:3)</PresentationFormat>
  <Paragraphs>59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«Снижение уровня заболеваемости дошкольников через обучение скандинавской ходьбе с палками в процессе ознакомления с родным краем»</vt:lpstr>
      <vt:lpstr>Мониторинг 2 раза в год (сентябрь, апрель)</vt:lpstr>
      <vt:lpstr>Участники эксперимента</vt:lpstr>
      <vt:lpstr>Формы отчетности</vt:lpstr>
      <vt:lpstr>Обобщение и распространение опыта работы инновационной площадки</vt:lpstr>
      <vt:lpstr>Слайд 6</vt:lpstr>
      <vt:lpstr>«Развитие конвергентного мышления у детей 4-7 лет посредством организации игры в шахматы с использованием ИКТ-технологий»</vt:lpstr>
      <vt:lpstr>Программа «»</vt:lpstr>
      <vt:lpstr>Познавательно-интеллектуальное развлечение для детей дошкольного возраста  «Шахматный турнир»</vt:lpstr>
      <vt:lpstr>фото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Марат</dc:creator>
  <cp:lastModifiedBy>Марат</cp:lastModifiedBy>
  <cp:revision>13</cp:revision>
  <dcterms:created xsi:type="dcterms:W3CDTF">2018-02-15T14:50:47Z</dcterms:created>
  <dcterms:modified xsi:type="dcterms:W3CDTF">2018-02-15T19:00:41Z</dcterms:modified>
</cp:coreProperties>
</file>