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ат\Desktop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«Снижение уровня заболеваемости дошкольников через обучение скандинавской ходьбе с палками в процессе ознакомления с родным краем»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755576" y="2852936"/>
            <a:ext cx="4038600" cy="864095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«Родной край»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139952" y="2636912"/>
            <a:ext cx="4536504" cy="27363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«Обучение скандинавской ходьбе с палками» 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941168"/>
            <a:ext cx="70567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Сроки реализации программ 2016-2019гг.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Круговая стрелка 18"/>
          <p:cNvSpPr/>
          <p:nvPr/>
        </p:nvSpPr>
        <p:spPr>
          <a:xfrm flipH="1">
            <a:off x="3203848" y="2060848"/>
            <a:ext cx="1368152" cy="151216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руговая стрелка 20"/>
          <p:cNvSpPr/>
          <p:nvPr/>
        </p:nvSpPr>
        <p:spPr>
          <a:xfrm>
            <a:off x="4716016" y="2060848"/>
            <a:ext cx="1440160" cy="151216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рат\Desktop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29" y="0"/>
            <a:ext cx="915502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232248"/>
          </a:xfrm>
        </p:spPr>
        <p:txBody>
          <a:bodyPr>
            <a:noAutofit/>
          </a:bodyPr>
          <a:lstStyle/>
          <a:p>
            <a:r>
              <a:rPr lang="ru-RU" sz="3600" smtClean="0"/>
              <a:t>фото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21297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Марат\Desktop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29" y="0"/>
            <a:ext cx="9155029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Мониторинг</a:t>
            </a:r>
            <a:br>
              <a:rPr lang="ru-RU" dirty="0" smtClean="0"/>
            </a:br>
            <a:r>
              <a:rPr lang="ru-RU" dirty="0" smtClean="0"/>
              <a:t>2 раза в год (сентябрь, апрель)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«Родной край»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«Скандинавская …»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9103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Исследование уровня физических качеств: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Гибкость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Челночный бег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Бег на 10 м.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Подъем туловища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Метание вдаль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Прыжки в длину с места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83830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Направления: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Родной город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</a:t>
            </a:r>
            <a:r>
              <a:rPr lang="ru-RU" dirty="0" smtClean="0"/>
              <a:t>ароды нашего края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Природа родного края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Животные нашего края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Водоемы нашего края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5085184"/>
            <a:ext cx="7272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Обследование познавательных процессов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Исследование уровня заболеваемости групп-участников эксперимента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Измерение антропометрических данных  групп –участников эксперимента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Марат\Desktop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29" y="0"/>
            <a:ext cx="9155029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/>
          <a:lstStyle/>
          <a:p>
            <a:r>
              <a:rPr lang="ru-RU" dirty="0" smtClean="0"/>
              <a:t>Участники эксперимента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827584" y="1535113"/>
            <a:ext cx="3669804" cy="81376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Контрольные группы</a:t>
            </a:r>
            <a:endParaRPr lang="ru-RU" sz="28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3959423" cy="1080120"/>
          </a:xfrm>
        </p:spPr>
        <p:txBody>
          <a:bodyPr>
            <a:noAutofit/>
          </a:bodyPr>
          <a:lstStyle/>
          <a:p>
            <a:r>
              <a:rPr lang="ru-RU" sz="2800" dirty="0" smtClean="0"/>
              <a:t>Экспериментальные группы</a:t>
            </a:r>
            <a:endParaRPr lang="ru-RU" sz="28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5025" y="2636911"/>
            <a:ext cx="3527375" cy="3489251"/>
          </a:xfrm>
        </p:spPr>
        <p:txBody>
          <a:bodyPr>
            <a:normAutofit/>
          </a:bodyPr>
          <a:lstStyle/>
          <a:p>
            <a:r>
              <a:rPr lang="ru-RU" dirty="0" smtClean="0"/>
              <a:t>2 средняя группа «Шалунишки»</a:t>
            </a:r>
          </a:p>
          <a:p>
            <a:r>
              <a:rPr lang="ru-RU" dirty="0" smtClean="0"/>
              <a:t>3 средняя группа «Сказка»</a:t>
            </a:r>
          </a:p>
          <a:p>
            <a:r>
              <a:rPr lang="ru-RU" dirty="0" smtClean="0"/>
              <a:t>2 ст.гр. «Страна чудес»</a:t>
            </a:r>
          </a:p>
          <a:p>
            <a:r>
              <a:rPr lang="ru-RU" dirty="0" smtClean="0"/>
              <a:t>3 ст.гр.«Веселая карусель»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подг.гр</a:t>
            </a:r>
            <a:r>
              <a:rPr lang="ru-RU" dirty="0" smtClean="0"/>
              <a:t>. «Непоседы»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899592" y="2276872"/>
            <a:ext cx="3597796" cy="3849291"/>
          </a:xfrm>
        </p:spPr>
        <p:txBody>
          <a:bodyPr/>
          <a:lstStyle/>
          <a:p>
            <a:r>
              <a:rPr lang="ru-RU" dirty="0" smtClean="0"/>
              <a:t>1 ср.гр. «Солнышки»</a:t>
            </a:r>
          </a:p>
          <a:p>
            <a:r>
              <a:rPr lang="ru-RU" dirty="0" smtClean="0"/>
              <a:t>1 ст.гр.»Колокольчики»</a:t>
            </a:r>
          </a:p>
          <a:p>
            <a:r>
              <a:rPr lang="ru-RU" dirty="0" smtClean="0"/>
              <a:t>2 </a:t>
            </a:r>
            <a:r>
              <a:rPr lang="ru-RU" dirty="0" err="1" smtClean="0"/>
              <a:t>подг.гр</a:t>
            </a:r>
            <a:r>
              <a:rPr lang="ru-RU" dirty="0" smtClean="0"/>
              <a:t> «Алые паруса»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Марат\Desktop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29" y="0"/>
            <a:ext cx="9155029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отчетности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395536" y="1412776"/>
            <a:ext cx="8496944" cy="50405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Статьи</a:t>
            </a:r>
          </a:p>
          <a:p>
            <a:pPr>
              <a:buNone/>
            </a:pPr>
            <a:r>
              <a:rPr lang="ru-RU" dirty="0" smtClean="0"/>
              <a:t>1.«Проблема подготовки педагогов МАДОУ ЦРР ДС №15 «дельфин» г.Янаул к инновационной деятельности в условиях реализации ФГОС»</a:t>
            </a:r>
          </a:p>
          <a:p>
            <a:pPr>
              <a:buNone/>
            </a:pPr>
            <a:r>
              <a:rPr lang="ru-RU" dirty="0" smtClean="0"/>
              <a:t>2. «Обследование познавательных процессов у воспитанников 4-7 лет в рамках инновационной площадки</a:t>
            </a:r>
          </a:p>
          <a:p>
            <a:pPr>
              <a:buNone/>
            </a:pPr>
            <a:r>
              <a:rPr lang="ru-RU" dirty="0" smtClean="0"/>
              <a:t>3.«Обследование уровня физических качеств у воспитанников 4-7 лет в рамках инновационной площадки»</a:t>
            </a:r>
          </a:p>
          <a:p>
            <a:pPr>
              <a:buNone/>
            </a:pPr>
            <a:r>
              <a:rPr lang="ru-RU" dirty="0" smtClean="0"/>
              <a:t>4.«Новый вид оздоровления – скандинавская ходьба с палками»</a:t>
            </a:r>
          </a:p>
          <a:p>
            <a:r>
              <a:rPr lang="ru-RU" dirty="0" smtClean="0"/>
              <a:t>Выступления на заседании кафедры </a:t>
            </a:r>
            <a:r>
              <a:rPr lang="ru-RU" dirty="0" err="1" smtClean="0"/>
              <a:t>Бирского</a:t>
            </a:r>
            <a:r>
              <a:rPr lang="ru-RU" dirty="0" smtClean="0"/>
              <a:t> филиала БГУ</a:t>
            </a:r>
          </a:p>
          <a:p>
            <a:r>
              <a:rPr lang="ru-RU" dirty="0" smtClean="0"/>
              <a:t>Официальный сайт  ДОУ</a:t>
            </a:r>
          </a:p>
          <a:p>
            <a:r>
              <a:rPr lang="ru-RU" dirty="0" smtClean="0"/>
              <a:t>Родительские собрания в ДОУ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рат\Desktop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29" y="0"/>
            <a:ext cx="915502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Обобщение и распространение опыта работы инновационной площадки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348880"/>
            <a:ext cx="727280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Семинары-практикумы с родителями (законными представителями), педагогами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Мастер-классы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Родительские собрания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Анкетирование родителей по теме инновационной работы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Фотоотчеты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сайте ДОУ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Марат\Desktop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29" y="0"/>
            <a:ext cx="915502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94421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Марат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4258444" cy="3024336"/>
          </a:xfrm>
          <a:prstGeom prst="rect">
            <a:avLst/>
          </a:prstGeom>
          <a:noFill/>
        </p:spPr>
      </p:pic>
      <p:pic>
        <p:nvPicPr>
          <p:cNvPr id="2051" name="Picture 3" descr="C:\Users\Марат\Desktop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88640"/>
            <a:ext cx="4392488" cy="3024336"/>
          </a:xfrm>
          <a:prstGeom prst="rect">
            <a:avLst/>
          </a:prstGeom>
          <a:noFill/>
        </p:spPr>
      </p:pic>
      <p:pic>
        <p:nvPicPr>
          <p:cNvPr id="2053" name="Picture 5" descr="C:\Users\Марат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415678"/>
            <a:ext cx="5747698" cy="3235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рат\Desktop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29" y="0"/>
            <a:ext cx="915502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232248"/>
          </a:xfrm>
        </p:spPr>
        <p:txBody>
          <a:bodyPr>
            <a:noAutofit/>
          </a:bodyPr>
          <a:lstStyle/>
          <a:p>
            <a:r>
              <a:rPr lang="ru-RU" sz="3600" dirty="0" smtClean="0"/>
              <a:t>«Развитие конвергентного мышления у детей 4-7 лет посредством организации игры в шахматы с использованием </a:t>
            </a:r>
            <a:r>
              <a:rPr lang="ru-RU" sz="3600" dirty="0" err="1" smtClean="0"/>
              <a:t>ИКТ-технологий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212976"/>
            <a:ext cx="72728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Основание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Программа «Развитие шахмат в Российской Федерации на 2011-2018 года»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рат\Desktop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29" y="0"/>
            <a:ext cx="915502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23224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Программа «»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212976"/>
            <a:ext cx="72728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Основание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Программа «Развитие шахмат в Российской Федерации на 2011-2018 года»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арат\Desktop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29" y="0"/>
            <a:ext cx="915502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16024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Познавательно-интеллектуальное развлечение для детей дошкольного возраста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«Шахматный турнир»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306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«Снижение уровня заболеваемости дошкольников через обучение скандинавской ходьбе с палками в процессе ознакомления с родным краем»</vt:lpstr>
      <vt:lpstr>Мониторинг 2 раза в год (сентябрь, апрель)</vt:lpstr>
      <vt:lpstr>Участники эксперимента</vt:lpstr>
      <vt:lpstr>Формы отчетности</vt:lpstr>
      <vt:lpstr>Обобщение и распространение опыта работы инновационной площадки</vt:lpstr>
      <vt:lpstr>Слайд 6</vt:lpstr>
      <vt:lpstr>«Развитие конвергентного мышления у детей 4-7 лет посредством организации игры в шахматы с использованием ИКТ-технологий»</vt:lpstr>
      <vt:lpstr>Программа «»</vt:lpstr>
      <vt:lpstr>Познавательно-интеллектуальное развлечение для детей дошкольного возраста  «Шахматный турнир»</vt:lpstr>
      <vt:lpstr>фото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Марат</dc:creator>
  <cp:lastModifiedBy>Марат</cp:lastModifiedBy>
  <cp:revision>13</cp:revision>
  <dcterms:created xsi:type="dcterms:W3CDTF">2018-02-15T14:50:47Z</dcterms:created>
  <dcterms:modified xsi:type="dcterms:W3CDTF">2018-02-15T19:00:41Z</dcterms:modified>
</cp:coreProperties>
</file>