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088B-4123-49D3-AD18-50F79ACCE708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5DD627-D551-45D9-8028-CA550554A56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088B-4123-49D3-AD18-50F79ACCE708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D627-D551-45D9-8028-CA550554A5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088B-4123-49D3-AD18-50F79ACCE708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D627-D551-45D9-8028-CA550554A5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08088B-4123-49D3-AD18-50F79ACCE708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75DD627-D551-45D9-8028-CA550554A56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088B-4123-49D3-AD18-50F79ACCE708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D627-D551-45D9-8028-CA550554A5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088B-4123-49D3-AD18-50F79ACCE708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D627-D551-45D9-8028-CA550554A5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D627-D551-45D9-8028-CA550554A5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088B-4123-49D3-AD18-50F79ACCE708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088B-4123-49D3-AD18-50F79ACCE708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D627-D551-45D9-8028-CA550554A5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088B-4123-49D3-AD18-50F79ACCE708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D627-D551-45D9-8028-CA550554A5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08088B-4123-49D3-AD18-50F79ACCE708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75DD627-D551-45D9-8028-CA550554A5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088B-4123-49D3-AD18-50F79ACCE708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5DD627-D551-45D9-8028-CA550554A5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08088B-4123-49D3-AD18-50F79ACCE708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75DD627-D551-45D9-8028-CA550554A56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Подготовила: </a:t>
            </a:r>
            <a:r>
              <a:rPr lang="ru-RU" smtClean="0">
                <a:solidFill>
                  <a:schemeClr val="tx2">
                    <a:lumMod val="75000"/>
                  </a:schemeClr>
                </a:solidFill>
              </a:rPr>
              <a:t>старший воспитатель Мингалеева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Е.Г.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Карты </a:t>
            </a:r>
            <a:r>
              <a:rPr lang="ru-RU" sz="5400" dirty="0" err="1" smtClean="0">
                <a:solidFill>
                  <a:schemeClr val="tx2">
                    <a:lumMod val="75000"/>
                  </a:schemeClr>
                </a:solidFill>
              </a:rPr>
              <a:t>Проппа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1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1500"/>
            <a:ext cx="828092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3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80728"/>
            <a:ext cx="619268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Карты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позволяют стимулировать и развивать связную речь, обогащают речь детей, позволяют изучить огромное количество сказок, что способствует успешному обучению в школе</a:t>
            </a:r>
            <a:r>
              <a:rPr lang="ru-RU" b="1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G:\конференция Родники\карты Проппа\I4jaCflbQi0.jpg"/>
          <p:cNvPicPr>
            <a:picLocks noChangeAspect="1" noChangeArrowheads="1"/>
          </p:cNvPicPr>
          <p:nvPr/>
        </p:nvPicPr>
        <p:blipFill>
          <a:blip r:embed="rId2"/>
          <a:srcRect l="141" t="5000"/>
          <a:stretch>
            <a:fillRect/>
          </a:stretch>
        </p:blipFill>
        <p:spPr bwMode="auto">
          <a:xfrm>
            <a:off x="2561399" y="3338945"/>
            <a:ext cx="3927135" cy="2642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6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«Карты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 игровое пособие из карточек, которые состоят из символов и иллюстраций, по которым дети узнают события и эпизоды сказки.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</a:t>
            </a:r>
          </a:p>
          <a:p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Известный русский и советский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учёный, филолог, фольклорист- 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 Яковлевич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Пропп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28 апреля 1895 —22 августа 1970г</a:t>
            </a:r>
            <a:r>
              <a:rPr lang="ru-RU" sz="28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G:\конференция Родники\карты Проппа\7075_original.jpg"/>
          <p:cNvPicPr>
            <a:picLocks noGrp="1" noChangeAspect="1" noChangeArrowheads="1"/>
          </p:cNvPicPr>
          <p:nvPr/>
        </p:nvPicPr>
        <p:blipFill>
          <a:blip r:embed="rId2"/>
          <a:srcRect t="3549" r="1928"/>
          <a:stretch>
            <a:fillRect/>
          </a:stretch>
        </p:blipFill>
        <p:spPr bwMode="auto">
          <a:xfrm>
            <a:off x="5865203" y="2276872"/>
            <a:ext cx="2523221" cy="388303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917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89898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которые решаются при использовании карт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полностью соответствуют положениям и требованиям ФГОС ДО: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формируется умение продумывать замысел, следовать ему в сочинении, выбирать тему, интересный сюжет, героев;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карты развивают память, внимание, восприятие, фантазию, творческое воображение, обогащают эмоциональную сферу, активизируют устную связную речь, обогащают словарь;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карты развивают активность личности, не оставляя ребенка равнодушным к сказочному сюжету.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работы по освоению карт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первом этапе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знакомство  детей с  композицией жанра сказка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Присказка. Зачин  (приглашение в сказку) настраивает детей на особый лад,  переносит в сказочный мир.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Повествование –насыщена событиями и так называемыми сказочными формулами: речевыми клише, ритмическими присловьями, которые характеризуют разные действия и описания персонажей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Концовка как и присказка ограничивает сказку от реальной жизни и возвращает к реальной действительности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-141208"/>
            <a:ext cx="79928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втором  этапе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проведение подготовительных игр: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«Чудеса в решете» — как и с помощью чего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осуществляются превращения, волшебство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(волшебное слово, палочка и другие предметы, и их действия);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- «Кто на свете всех злее?» - выявление злых и коварных                   сказочных героев, описание их внешнего облика,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характера, образа жизни, привычек, жилища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«Волшебные слова» (сказочные приговоры)—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значимые слова в сказке ;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- «Что в дороге пригодится?» - основные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волшебные средства (скатерть-самобранка, сапоги-скороходы, аленький цветочек, меч-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кладенец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т.д.).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Придумывание новых предметов-помощников;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2934233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294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74290"/>
            <a:ext cx="784887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endParaRPr lang="ru-RU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«Что общего?» — сравнительный анализ различных сказок с точки зрения сходства и различия между ними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(«Теремок» и «Рукавичка»; «Мороз Иванович»);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- «Волшебные имена». Выяснение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причин, почему дали именно такое имя герою (Золушка,         Золушка, Баба-Яга,    Красная  Шапочка и т.д.);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«Хороший — плохой» — выявление положительных и отрицательных черт характера героев, их действий;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- «Чепуха». Дети придумывают не связанные друг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с другом два предложения, содержащие прямо         противоположные функции.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l="24138"/>
          <a:stretch>
            <a:fillRect/>
          </a:stretch>
        </p:blipFill>
        <p:spPr bwMode="auto">
          <a:xfrm>
            <a:off x="6588224" y="1306642"/>
            <a:ext cx="1804749" cy="14287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25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6102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третьем этапе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знакомство с обозначениями карт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Сначала читаем  небольшую сказку и сопровождаем  ее выкладыванием из  4 - 6 карт.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76" y="2132682"/>
            <a:ext cx="53737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мере накопления опыта можно предложить задания или игры: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выставить карты по ходу сюжета;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найти «знакомые» карты в только что прочитанной сказке;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найти ошибку в расположении карт по сюжету сказки;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определить отсутствие знакомой карты;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отделить лишнюю карту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28800"/>
            <a:ext cx="280831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12776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 четвёртом  этапе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предлагается пересказать сказку, опираясь на карты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этого нужно выделить узловые моменты сказки, и выстроить  схемы по сюжету сказки.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330306">
            <a:off x="767145" y="4202405"/>
            <a:ext cx="1198238" cy="1800000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27784" y="4255730"/>
            <a:ext cx="1203524" cy="1800000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167923">
            <a:off x="4536078" y="4202405"/>
            <a:ext cx="1198238" cy="1800000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460793">
            <a:off x="6668189" y="1847625"/>
            <a:ext cx="1203524" cy="1800000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76148">
            <a:off x="6673915" y="4222752"/>
            <a:ext cx="1192071" cy="1800000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77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66843"/>
            <a:ext cx="6840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 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этапе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проводится обучение сочинению собственных сказок при помощи «волшебных карт».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предлагается набор из 5-6 карт. Они могут придумывать вдвоем, втроем.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Сочиняя группами, ребенок может заметить неточность в рассказе товарища (речевые, логические ошибки), самому быть внимательным при сочинении.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 образом, можно прийти к тому, что ребенок полюбит язык, поймёт глубинный смысл звуков, слов и фраз, научится играть со словами, станет сочинять.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88</TotalTime>
  <Words>210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Карты Проппа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Карты Проппа</dc:title>
  <dc:creator>АдминПК</dc:creator>
  <cp:lastModifiedBy>АдминПК</cp:lastModifiedBy>
  <cp:revision>4</cp:revision>
  <dcterms:created xsi:type="dcterms:W3CDTF">2023-02-01T15:06:15Z</dcterms:created>
  <dcterms:modified xsi:type="dcterms:W3CDTF">2023-02-01T16:35:02Z</dcterms:modified>
</cp:coreProperties>
</file>