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4" r:id="rId7"/>
    <p:sldId id="260" r:id="rId8"/>
    <p:sldId id="272" r:id="rId9"/>
    <p:sldId id="278" r:id="rId10"/>
    <p:sldId id="266" r:id="rId11"/>
    <p:sldId id="268" r:id="rId12"/>
    <p:sldId id="270" r:id="rId13"/>
    <p:sldId id="271" r:id="rId14"/>
    <p:sldId id="274" r:id="rId15"/>
    <p:sldId id="262" r:id="rId16"/>
    <p:sldId id="276" r:id="rId17"/>
    <p:sldId id="275" r:id="rId18"/>
    <p:sldId id="277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34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99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2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44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5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87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7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33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4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CA94-9D3A-4B61-B592-62498069A60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4059-17A3-4954-B79C-6A63191F8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3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2;&#1040;&#1064;&#1040;%20&#1050;&#1056;&#1040;&#1057;%20&#1064;&#1072;&#1087;%20&#1043;&#1054;&#1058;&#1054;&#1042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58;&#1054;&#1056;&#1048;&#1058;&#1045;&#1051;&#1051;&#1048;&#1053;&#1043;\DSCN5143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58;&#1054;&#1056;&#1048;&#1058;&#1045;&#1051;&#1051;&#1048;&#1053;&#1043;\DSCN5133.M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58;&#1054;&#1056;&#1048;&#1058;&#1045;&#1051;&#1051;&#1048;&#1053;&#1043;\DSCN5130.M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" y="17251"/>
            <a:ext cx="12192001" cy="6888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0128" y="820615"/>
            <a:ext cx="6225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метода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связной речи дошкольников</a:t>
            </a:r>
            <a:r>
              <a:rPr lang="ru-RU" sz="4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211" y="4994694"/>
            <a:ext cx="408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</a:t>
            </a:r>
            <a:r>
              <a:rPr lang="ru-RU" sz="2000" dirty="0" smtClean="0"/>
              <a:t>:</a:t>
            </a:r>
          </a:p>
          <a:p>
            <a:r>
              <a:rPr lang="ru-RU" sz="2000" smtClean="0"/>
              <a:t> </a:t>
            </a:r>
            <a:r>
              <a:rPr lang="ru-RU" sz="2000" dirty="0" smtClean="0"/>
              <a:t>старший воспитатель МАДОУ ЦРР ДС 15 «Дельфин» г.Янаул</a:t>
            </a:r>
          </a:p>
          <a:p>
            <a:r>
              <a:rPr lang="ru-RU" sz="2000" dirty="0" err="1" smtClean="0"/>
              <a:t>Мингалеева</a:t>
            </a:r>
            <a:r>
              <a:rPr lang="ru-RU" sz="2000" dirty="0" smtClean="0"/>
              <a:t> Е.Г.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650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76246" y="-146178"/>
            <a:ext cx="78035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несколько видов педагогического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классический</a:t>
            </a: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-активный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67354" y="610053"/>
            <a:ext cx="76434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классическом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рассказывается самим педагогом. Дети только слушают и воспринимают информацию. При его использовании педагог передает детям конкретную информацию, которая представлена в насыщенной форме запоминающейся истории.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707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65231" y="1203799"/>
            <a:ext cx="74558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активном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педагогом задается основа события, формируются ее проблемы, цели и задачи. Дети стремительно вовлекаются в процесс формирования и пересказа историй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973014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такой формат, в котором рассказывание истории прерывается и дети сами придумывают , что же могло дальше произойти.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ША КРАС Шап ГОТ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0615" y="316523"/>
            <a:ext cx="10527323" cy="616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6551" y="543465"/>
            <a:ext cx="91612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отличный способ разнообразить занятия, чтобы найти подход и заинтересовать любого ребенка. Не требует затрат и может быть использован в любом месте и в любое время.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Техника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форму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дискурса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потому что рассказы представляют большой интерес, а также развивают фантазию, логику, творческое мышление, воображение.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Детям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помогает научиться умственному восприятию и переработке внешней информации, развивает красивую, грамотную устную речь, помогает запомнить материал.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способствует раскрытию талантов и самовыражению, развивает уверенность в выступлениях на публике.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успешно использоваться в проектной и совместной деятельности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Сторителлинг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замечательный метод преподавания любого материала.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DSCN514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883" y="336429"/>
            <a:ext cx="10541479" cy="608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DSCN513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7751" y="345057"/>
            <a:ext cx="10653623" cy="601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SCN513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883" y="362309"/>
            <a:ext cx="10601864" cy="592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pic>
        <p:nvPicPr>
          <p:cNvPr id="30722" name="Picture 2" descr="http://900igr.net/datas/doshkolnoe-obrazovanie/Rabota-po-razvitiju-rechi/0021-021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8609" y="859809"/>
            <a:ext cx="9503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«Заговори, чтобы я тебя увидел»	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Сократ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«Рассказывая истории, мы изменяем нашу жизнь»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Марк Твен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018" y="968991"/>
            <a:ext cx="8952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Сторителлинг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/>
              <a:t>– техника, построенная на использовании историй с определенным сюжетом, как способ передачи опыта ребенка в процессе обучения и воспитания ребенка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9582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395045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захватить внимание детей с начала повествования и удерживать его в течение всей истории, вызвать симпатию к герою, донести основную мысль истории.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870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83877" y="357612"/>
            <a:ext cx="791307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обосновать правила поведения в той или иной ситуации, кто и зачем создал эти правила;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систематизировать и донести информацию;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обосновать право каждого быть особенным, не похожим на других;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 мотивировать поступки героев;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желание общаться.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pic>
        <p:nvPicPr>
          <p:cNvPr id="3" name="Рисунок 2" descr="Использование метода «сторителлинга» для развития речи и воображения дошколь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2" y="224287"/>
            <a:ext cx="8013850" cy="61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412" y="286604"/>
            <a:ext cx="4612942" cy="345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3" t="17512" r="15623" b="5871"/>
          <a:stretch/>
        </p:blipFill>
        <p:spPr>
          <a:xfrm>
            <a:off x="2481894" y="2016457"/>
            <a:ext cx="4473914" cy="3712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26890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90800" y="3422658"/>
            <a:ext cx="8053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СТОРИТЕЛЛИНГ\7056.970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67154"/>
            <a:ext cx="3976777" cy="371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СТОРИТЕЛЛИНГ\оопап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728" y="698740"/>
            <a:ext cx="3830130" cy="375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90800" y="3422658"/>
            <a:ext cx="80537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СТОРИТЕЛЛИНГ\7056.970.97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2398143"/>
            <a:ext cx="3976777" cy="341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СТОРИТЕЛЛИНГ\оопапрр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87728" y="448574"/>
            <a:ext cx="3830130" cy="356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21281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339</Words>
  <Application>Microsoft Office PowerPoint</Application>
  <PresentationFormat>Произвольный</PresentationFormat>
  <Paragraphs>36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6</dc:creator>
  <cp:lastModifiedBy>User</cp:lastModifiedBy>
  <cp:revision>43</cp:revision>
  <dcterms:created xsi:type="dcterms:W3CDTF">2017-04-06T08:44:00Z</dcterms:created>
  <dcterms:modified xsi:type="dcterms:W3CDTF">2023-02-02T10:59:52Z</dcterms:modified>
</cp:coreProperties>
</file>